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9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71377" autoAdjust="0"/>
  </p:normalViewPr>
  <p:slideViewPr>
    <p:cSldViewPr snapToGrid="0">
      <p:cViewPr varScale="1">
        <p:scale>
          <a:sx n="53" d="100"/>
          <a:sy n="53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28B8D-8E63-4AAF-8ACB-423BDED72239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1B9A9-A33F-48F7-99E3-CF999F1F1A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01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Bullet</a:t>
            </a:r>
            <a:r>
              <a:rPr lang="en-GB" baseline="0" dirty="0" smtClean="0"/>
              <a:t> point 3 - </a:t>
            </a:r>
            <a:r>
              <a:rPr lang="en-GB" dirty="0" smtClean="0"/>
              <a:t>https</a:t>
            </a:r>
            <a:r>
              <a:rPr lang="en-GB" dirty="0" smtClean="0"/>
              <a:t>://gamerant.com/ratchet-clank-ps4-sales-record/</a:t>
            </a:r>
          </a:p>
          <a:p>
            <a:r>
              <a:rPr lang="en-GB" dirty="0" smtClean="0"/>
              <a:t>Bullet point 4 - http</a:t>
            </a:r>
            <a:r>
              <a:rPr lang="en-GB" dirty="0" smtClean="0"/>
              <a:t>://www.metacritic.com/game/playstation-4/ratchet-clank</a:t>
            </a:r>
          </a:p>
          <a:p>
            <a:r>
              <a:rPr lang="en-GB" dirty="0" smtClean="0"/>
              <a:t>	 http</a:t>
            </a:r>
            <a:r>
              <a:rPr lang="en-GB" dirty="0" smtClean="0"/>
              <a:t>://uk.ign.com/games/ratchet-and-clank-remastered/ps4-20019829</a:t>
            </a:r>
          </a:p>
          <a:p>
            <a:r>
              <a:rPr lang="en-GB" dirty="0" smtClean="0"/>
              <a:t>	 http</a:t>
            </a:r>
            <a:r>
              <a:rPr lang="en-GB" dirty="0" smtClean="0"/>
              <a:t>://www.gamespot.com/ratchet-and-clank-ps4/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1B9A9-A33F-48F7-99E3-CF999F1F1A0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1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Bullet</a:t>
            </a:r>
            <a:r>
              <a:rPr lang="en-GB" baseline="0" dirty="0" smtClean="0"/>
              <a:t> points 1 &amp; 2 - http://www.gamespot.com/articles/ratchet-and-clank-dev-faces-its-biggest-year-yet/1100-6438960/</a:t>
            </a:r>
          </a:p>
          <a:p>
            <a:r>
              <a:rPr lang="en-GB" baseline="0" dirty="0" smtClean="0"/>
              <a:t>Bullet point 2 - https://gamerant.com/insomniac-spider-man-ratchet-clank-engine/</a:t>
            </a:r>
          </a:p>
          <a:p>
            <a:r>
              <a:rPr lang="en-GB" baseline="0" dirty="0" smtClean="0"/>
              <a:t>	 http://www.gamasutra.com/view/news/244865/How_Insomniac_squeezed_lastgen_tech_to_build_the_openworld_Sunset_Overdrive.php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1B9A9-A33F-48F7-99E3-CF999F1F1A0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8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Bullet points 1 &amp; 2 - http</a:t>
            </a:r>
            <a:r>
              <a:rPr lang="en-GB" dirty="0" smtClean="0"/>
              <a:t>://www.gamasutra.com/view/news/272694/Ratchet__Clank_2016_postmortem.php</a:t>
            </a:r>
          </a:p>
          <a:p>
            <a:r>
              <a:rPr lang="en-GB" dirty="0" smtClean="0"/>
              <a:t>Bullet point 3 - http</a:t>
            </a:r>
            <a:r>
              <a:rPr lang="en-GB" dirty="0" smtClean="0"/>
              <a:t>://www.develop-online.net/tools-and-tech/the-develop-post-mortem-insomniac-retraces-the-evolution-of-ratchet-clank/0221411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1B9A9-A33F-48F7-99E3-CF999F1F1A0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25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Bullet</a:t>
            </a:r>
            <a:r>
              <a:rPr lang="en-GB" baseline="0" dirty="0" smtClean="0"/>
              <a:t> point 1 - </a:t>
            </a:r>
            <a:r>
              <a:rPr lang="en-GB" dirty="0" smtClean="0"/>
              <a:t>http</a:t>
            </a:r>
            <a:r>
              <a:rPr lang="en-GB" dirty="0" smtClean="0"/>
              <a:t>://www.insomniacgames.com/gdc12-sean-ahern-it-stinks-and-i-dont-like-it-making-a-better-engine-experience-at-insomniac-games/</a:t>
            </a:r>
          </a:p>
          <a:p>
            <a:r>
              <a:rPr lang="en-GB" dirty="0" smtClean="0"/>
              <a:t>Bullet points 2 to</a:t>
            </a:r>
            <a:r>
              <a:rPr lang="en-GB" baseline="0" dirty="0" smtClean="0"/>
              <a:t> 5 - </a:t>
            </a:r>
            <a:r>
              <a:rPr lang="en-GB" dirty="0" smtClean="0"/>
              <a:t>http</a:t>
            </a:r>
            <a:r>
              <a:rPr lang="en-GB" dirty="0" smtClean="0"/>
              <a:t>://d3cw3dd2w32x2b.cloudfront.net/wp-content/uploads/2012/03/Ahern_Sean_ItStinksAnd.pdf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1B9A9-A33F-48F7-99E3-CF999F1F1A0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9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6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8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33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70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5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4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80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0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3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8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DF59B-28E2-43A4-997C-CC593334A26D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948F7-5CBC-48F9-81FC-50C32FD12C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5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Ratchet and Clank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/>
              <a:t>Jessica Slaven</a:t>
            </a:r>
          </a:p>
          <a:p>
            <a:r>
              <a:rPr lang="en-GB" b="1" dirty="0" smtClean="0"/>
              <a:t>1500126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0655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The Game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Game release in April 2016; effectively alongside the movie of the same name.</a:t>
            </a:r>
          </a:p>
          <a:p>
            <a:r>
              <a:rPr lang="en-GB" b="1" dirty="0"/>
              <a:t>A</a:t>
            </a:r>
            <a:r>
              <a:rPr lang="en-GB" b="1" dirty="0" smtClean="0"/>
              <a:t>nnouncement was met with scepticism from </a:t>
            </a:r>
            <a:r>
              <a:rPr lang="en-GB" b="1" dirty="0" smtClean="0"/>
              <a:t>fans; </a:t>
            </a:r>
            <a:r>
              <a:rPr lang="en-GB" b="1" dirty="0" smtClean="0"/>
              <a:t>they thought it was just going to be a remastered game.</a:t>
            </a:r>
          </a:p>
          <a:p>
            <a:r>
              <a:rPr lang="en-GB" b="1" dirty="0" smtClean="0"/>
              <a:t>However game reached #1 in sales in the UK in the first week, and is the fastest selling game in it’s franchise.</a:t>
            </a:r>
          </a:p>
          <a:p>
            <a:r>
              <a:rPr lang="en-GB" b="1" dirty="0"/>
              <a:t>C</a:t>
            </a:r>
            <a:r>
              <a:rPr lang="en-GB" b="1" dirty="0" smtClean="0"/>
              <a:t>ritical response: 85% </a:t>
            </a:r>
            <a:r>
              <a:rPr lang="en-GB" b="1" dirty="0" err="1" smtClean="0"/>
              <a:t>Metacritic</a:t>
            </a:r>
            <a:r>
              <a:rPr lang="en-GB" b="1" dirty="0" smtClean="0"/>
              <a:t>, 9/10 IGN and 8/10 </a:t>
            </a:r>
            <a:r>
              <a:rPr lang="en-GB" b="1" dirty="0" err="1" smtClean="0"/>
              <a:t>GameSpot</a:t>
            </a:r>
            <a:r>
              <a:rPr lang="en-GB" b="1" dirty="0" smtClean="0"/>
              <a:t>.</a:t>
            </a:r>
            <a:endParaRPr lang="en-GB" b="1" dirty="0"/>
          </a:p>
          <a:p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56623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An In-House Engine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Insomniac Games use their own game engine in order to make all the Ratchet and Clank games.</a:t>
            </a:r>
          </a:p>
          <a:p>
            <a:r>
              <a:rPr lang="en-GB" b="1" dirty="0" smtClean="0"/>
              <a:t>Other games which run on this engine include Sunset Overdrive, Edge of Nowhere and the new Spiderman Game has been announced to run on their engine as well</a:t>
            </a:r>
            <a:r>
              <a:rPr lang="en-GB" b="1" dirty="0" smtClean="0"/>
              <a:t>.</a:t>
            </a:r>
          </a:p>
          <a:p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82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Refinements for this Game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Game looks so cinematic because of collaboration between Insomniac and the movie </a:t>
            </a:r>
            <a:r>
              <a:rPr lang="en-GB" b="1" dirty="0" smtClean="0"/>
              <a:t>company.</a:t>
            </a:r>
          </a:p>
          <a:p>
            <a:r>
              <a:rPr lang="en-GB" b="1" dirty="0"/>
              <a:t>Time constraints limited changes to pre-existing game </a:t>
            </a:r>
            <a:r>
              <a:rPr lang="en-GB" b="1" dirty="0" smtClean="0"/>
              <a:t>engine. </a:t>
            </a:r>
            <a:r>
              <a:rPr lang="en-GB" b="1" dirty="0" smtClean="0"/>
              <a:t>Only </a:t>
            </a:r>
            <a:r>
              <a:rPr lang="en-GB" b="1" dirty="0" smtClean="0"/>
              <a:t>PS4 support and “fur-rendering</a:t>
            </a:r>
            <a:r>
              <a:rPr lang="en-GB" b="1" dirty="0" smtClean="0"/>
              <a:t>” were added.</a:t>
            </a:r>
            <a:endParaRPr lang="en-GB" b="1" dirty="0" smtClean="0"/>
          </a:p>
          <a:p>
            <a:r>
              <a:rPr lang="en-GB" b="1" dirty="0" smtClean="0"/>
              <a:t>Main struggle comes from the unique weapons. E.g. </a:t>
            </a:r>
            <a:r>
              <a:rPr lang="en-GB" b="1" dirty="0" err="1" smtClean="0"/>
              <a:t>Pixeliser</a:t>
            </a:r>
            <a:r>
              <a:rPr lang="en-GB" b="1" dirty="0" smtClean="0"/>
              <a:t> converts enemies to 8-bit pixels, this requires a lot of conversion and </a:t>
            </a:r>
            <a:r>
              <a:rPr lang="en-GB" b="1" dirty="0" smtClean="0"/>
              <a:t>relies </a:t>
            </a:r>
            <a:r>
              <a:rPr lang="en-GB" b="1" dirty="0" smtClean="0"/>
              <a:t>on the game’s physics engine.</a:t>
            </a:r>
          </a:p>
        </p:txBody>
      </p:sp>
    </p:spTree>
    <p:extLst>
      <p:ext uri="{BB962C8B-B14F-4D97-AF65-F5344CB8AC3E}">
        <p14:creationId xmlns:p14="http://schemas.microsoft.com/office/powerpoint/2010/main" val="355189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Focus on Usability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Insomniac Games prioritises the User Experience in their game engine.</a:t>
            </a:r>
          </a:p>
          <a:p>
            <a:r>
              <a:rPr lang="en-GB" b="1" dirty="0" smtClean="0"/>
              <a:t>They simplified icon assets and terminology in order to minimise confusion.</a:t>
            </a:r>
          </a:p>
          <a:p>
            <a:r>
              <a:rPr lang="en-GB" b="1" dirty="0" smtClean="0"/>
              <a:t>Reduced </a:t>
            </a:r>
            <a:r>
              <a:rPr lang="en-GB" b="1" dirty="0"/>
              <a:t>the amount of visual </a:t>
            </a:r>
            <a:r>
              <a:rPr lang="en-GB" b="1" dirty="0" smtClean="0"/>
              <a:t>clutter and </a:t>
            </a:r>
            <a:r>
              <a:rPr lang="en-GB" b="1" dirty="0"/>
              <a:t>only display the </a:t>
            </a:r>
            <a:r>
              <a:rPr lang="en-GB" b="1" dirty="0" smtClean="0"/>
              <a:t>necessary amount </a:t>
            </a:r>
            <a:r>
              <a:rPr lang="en-GB" b="1" dirty="0"/>
              <a:t>of information. </a:t>
            </a:r>
            <a:endParaRPr lang="en-GB" b="1" dirty="0" smtClean="0"/>
          </a:p>
          <a:p>
            <a:r>
              <a:rPr lang="en-GB" b="1" dirty="0" smtClean="0"/>
              <a:t>Tool set and engine are </a:t>
            </a:r>
            <a:r>
              <a:rPr lang="en-GB" b="1" dirty="0"/>
              <a:t>faster </a:t>
            </a:r>
            <a:r>
              <a:rPr lang="en-GB" b="1" dirty="0" smtClean="0"/>
              <a:t>and </a:t>
            </a:r>
            <a:r>
              <a:rPr lang="en-GB" b="1" dirty="0"/>
              <a:t>more </a:t>
            </a:r>
            <a:r>
              <a:rPr lang="en-GB" b="1" dirty="0" smtClean="0"/>
              <a:t>efficient.</a:t>
            </a:r>
          </a:p>
          <a:p>
            <a:r>
              <a:rPr lang="en-GB" b="1" dirty="0" smtClean="0"/>
              <a:t>Levels </a:t>
            </a:r>
            <a:r>
              <a:rPr lang="en-GB" b="1" dirty="0"/>
              <a:t>load faster, and </a:t>
            </a:r>
            <a:r>
              <a:rPr lang="en-GB" b="1" dirty="0" smtClean="0"/>
              <a:t>changes </a:t>
            </a:r>
            <a:r>
              <a:rPr lang="en-GB" b="1" dirty="0"/>
              <a:t>in the </a:t>
            </a:r>
            <a:r>
              <a:rPr lang="en-GB" b="1" dirty="0" smtClean="0"/>
              <a:t>game are visible </a:t>
            </a:r>
            <a:r>
              <a:rPr lang="en-GB" b="1" dirty="0"/>
              <a:t>much faster than </a:t>
            </a:r>
            <a:r>
              <a:rPr lang="en-GB" b="1" dirty="0" smtClean="0"/>
              <a:t>before</a:t>
            </a:r>
            <a:r>
              <a:rPr lang="en-GB" b="1" dirty="0"/>
              <a:t>.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41096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339</Words>
  <Application>Microsoft Office PowerPoint</Application>
  <PresentationFormat>Widescreen</PresentationFormat>
  <Paragraphs>36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Ratchet and Clank</vt:lpstr>
      <vt:lpstr>The Game</vt:lpstr>
      <vt:lpstr>An In-House Engine</vt:lpstr>
      <vt:lpstr>Refinements for this Game</vt:lpstr>
      <vt:lpstr>Focus on Usability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Ratchet and Clank</dc:title>
  <dc:creator>Jess Slaven</dc:creator>
  <cp:lastModifiedBy>Jess Slaven</cp:lastModifiedBy>
  <cp:revision>31</cp:revision>
  <dcterms:created xsi:type="dcterms:W3CDTF">2016-09-23T17:34:39Z</dcterms:created>
  <dcterms:modified xsi:type="dcterms:W3CDTF">2016-09-27T16:38:07Z</dcterms:modified>
</cp:coreProperties>
</file>